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59" r:id="rId4"/>
    <p:sldId id="264" r:id="rId5"/>
    <p:sldId id="377" r:id="rId6"/>
    <p:sldId id="376" r:id="rId7"/>
    <p:sldId id="285" r:id="rId8"/>
    <p:sldId id="378" r:id="rId9"/>
    <p:sldId id="375" r:id="rId10"/>
    <p:sldId id="261" r:id="rId11"/>
    <p:sldId id="379" r:id="rId12"/>
    <p:sldId id="382" r:id="rId13"/>
    <p:sldId id="322" r:id="rId14"/>
    <p:sldId id="383" r:id="rId15"/>
    <p:sldId id="384" r:id="rId16"/>
    <p:sldId id="367" r:id="rId17"/>
    <p:sldId id="260" r:id="rId18"/>
    <p:sldId id="388" r:id="rId19"/>
    <p:sldId id="387" r:id="rId20"/>
    <p:sldId id="371" r:id="rId21"/>
    <p:sldId id="389" r:id="rId22"/>
    <p:sldId id="390" r:id="rId23"/>
    <p:sldId id="370" r:id="rId24"/>
    <p:sldId id="391" r:id="rId25"/>
    <p:sldId id="392" r:id="rId26"/>
    <p:sldId id="393" r:id="rId27"/>
    <p:sldId id="26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7" autoAdjust="0"/>
    <p:restoredTop sz="91335" autoAdjust="0"/>
  </p:normalViewPr>
  <p:slideViewPr>
    <p:cSldViewPr snapToGrid="0">
      <p:cViewPr varScale="1">
        <p:scale>
          <a:sx n="88" d="100"/>
          <a:sy n="8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385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88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youtu.be/BGeL1tWlY9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youtu.be/BGeL1tWlY9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191023_ABHD_UnityVR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A Bad Hair Day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01372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01372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01372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388309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786448"/>
            <a:ext cx="2743783" cy="12049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117477"/>
            <a:ext cx="463056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117477"/>
            <a:ext cx="482743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786448"/>
            <a:ext cx="2743783" cy="1204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616500"/>
            <a:ext cx="2743783" cy="23532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Timer UI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Story Image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616501"/>
            <a:ext cx="2743783" cy="1804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등장하는 모든 대화와 그에 상응하는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Image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2991394"/>
            <a:ext cx="0" cy="87521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01372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01372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01372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388309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18818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01372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01372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01372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388309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09246"/>
            <a:ext cx="6826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 출력 및 플레이어와 오브젝트간의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37829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31881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Dialogue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662519"/>
            <a:ext cx="6593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Dialogue Manager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통해 플레이어와 게임간의 대화 텍스트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01372" y="345319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01372" y="4135774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01372" y="4844113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388309" y="555263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663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마다의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705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다른 물체를 조작할 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있는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18818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389321"/>
            <a:ext cx="4053089" cy="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1674999"/>
            <a:ext cx="2059202" cy="1661546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157473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9681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1850383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4581934" y="2041407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5336410" y="2067533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Dialog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710777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Game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8169669" y="4292686"/>
            <a:ext cx="3405803" cy="180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1717065"/>
            <a:ext cx="1993886" cy="1619480"/>
          </a:xfrm>
          <a:prstGeom prst="straightConnector1">
            <a:avLst/>
          </a:prstGeom>
          <a:ln w="698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16060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43321-9B87-274F-8C46-BCDD701B53B3}"/>
              </a:ext>
            </a:extLst>
          </p:cNvPr>
          <p:cNvSpPr txBox="1"/>
          <p:nvPr/>
        </p:nvSpPr>
        <p:spPr>
          <a:xfrm>
            <a:off x="4568871" y="2446356"/>
            <a:ext cx="90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Story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846DF-8040-1345-B01C-3EBFA4FC7CBB}"/>
              </a:ext>
            </a:extLst>
          </p:cNvPr>
          <p:cNvSpPr txBox="1"/>
          <p:nvPr/>
        </p:nvSpPr>
        <p:spPr>
          <a:xfrm>
            <a:off x="5336410" y="2472482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스토리에 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정보를 참고한다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154E7-97C3-ED40-8733-CED0D7A396F7}"/>
              </a:ext>
            </a:extLst>
          </p:cNvPr>
          <p:cNvSpPr txBox="1"/>
          <p:nvPr/>
        </p:nvSpPr>
        <p:spPr>
          <a:xfrm>
            <a:off x="4581934" y="307337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Exit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4AC4-7C8C-3B49-B1A6-BB4C05B7B837}"/>
              </a:ext>
            </a:extLst>
          </p:cNvPr>
          <p:cNvSpPr txBox="1"/>
          <p:nvPr/>
        </p:nvSpPr>
        <p:spPr>
          <a:xfrm>
            <a:off x="5336410" y="309949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게임을 종료한다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33593-DD47-A047-ABD9-F32390A54525}"/>
              </a:ext>
            </a:extLst>
          </p:cNvPr>
          <p:cNvSpPr txBox="1"/>
          <p:nvPr/>
        </p:nvSpPr>
        <p:spPr>
          <a:xfrm>
            <a:off x="872079" y="44716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Next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458ED-F9C7-D946-A37A-2D3BF1208700}"/>
              </a:ext>
            </a:extLst>
          </p:cNvPr>
          <p:cNvSpPr txBox="1"/>
          <p:nvPr/>
        </p:nvSpPr>
        <p:spPr>
          <a:xfrm>
            <a:off x="1626555" y="449779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다음 대사와 이미지를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FD2B9-9CE8-564F-BFE1-5827DE2B5032}"/>
              </a:ext>
            </a:extLst>
          </p:cNvPr>
          <p:cNvSpPr txBox="1"/>
          <p:nvPr/>
        </p:nvSpPr>
        <p:spPr>
          <a:xfrm>
            <a:off x="845953" y="530769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FBB516-261E-D245-9C47-245DFFD7C1D7}"/>
              </a:ext>
            </a:extLst>
          </p:cNvPr>
          <p:cNvSpPr txBox="1"/>
          <p:nvPr/>
        </p:nvSpPr>
        <p:spPr>
          <a:xfrm>
            <a:off x="1691870" y="533382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66903-78F2-AF47-B7B3-1A2540B9AA52}"/>
              </a:ext>
            </a:extLst>
          </p:cNvPr>
          <p:cNvSpPr txBox="1"/>
          <p:nvPr/>
        </p:nvSpPr>
        <p:spPr>
          <a:xfrm>
            <a:off x="8291782" y="447167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Clear 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833CC-89C9-AC40-B288-73517A64A112}"/>
              </a:ext>
            </a:extLst>
          </p:cNvPr>
          <p:cNvSpPr txBox="1"/>
          <p:nvPr/>
        </p:nvSpPr>
        <p:spPr>
          <a:xfrm>
            <a:off x="8272613" y="4841003"/>
            <a:ext cx="319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 오른쪽 컨트롤러를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이용해 핸드폰을 찾으면 탈출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Coroutine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686488"/>
            <a:ext cx="5536169" cy="21728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3022575"/>
            <a:ext cx="492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30913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BB6EBC-5D0E-D44C-9499-67428AB25B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808223" y="388472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557227" y="395352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542796"/>
            <a:ext cx="5536169" cy="28391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2878884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294768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32037A-F938-9A41-80E6-679C50B1838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b="5767"/>
          <a:stretch/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3636529"/>
            <a:ext cx="5276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이용해 대화의 순서를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읽고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각 순서에 출력할 </a:t>
            </a:r>
            <a:r>
              <a:rPr kumimoji="1" lang="en-US" altLang="ko-KR" sz="2000" dirty="0">
                <a:solidFill>
                  <a:schemeClr val="bg1"/>
                </a:solidFill>
              </a:rPr>
              <a:t>Animation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37053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4E5A1-41ED-9647-8D06-FD227CA489CC}"/>
              </a:ext>
            </a:extLst>
          </p:cNvPr>
          <p:cNvSpPr txBox="1"/>
          <p:nvPr/>
        </p:nvSpPr>
        <p:spPr>
          <a:xfrm>
            <a:off x="6677593" y="439417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863662EA-E9B3-9B44-87D4-CB90A0019BEA}"/>
              </a:ext>
            </a:extLst>
          </p:cNvPr>
          <p:cNvSpPr/>
          <p:nvPr/>
        </p:nvSpPr>
        <p:spPr>
          <a:xfrm rot="5400000">
            <a:off x="6426597" y="446297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994156"/>
            <a:ext cx="5536169" cy="38449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2330244"/>
            <a:ext cx="51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이전의 </a:t>
            </a:r>
            <a:r>
              <a:rPr kumimoji="1" lang="en-US" altLang="ko-KR" sz="2000" dirty="0">
                <a:solidFill>
                  <a:schemeClr val="bg1"/>
                </a:solidFill>
              </a:rPr>
              <a:t>Sound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중지하고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Bool</a:t>
            </a:r>
            <a:r>
              <a:rPr kumimoji="1" lang="ko-KR" altLang="en-US" sz="2000" dirty="0">
                <a:solidFill>
                  <a:schemeClr val="bg1"/>
                </a:solidFill>
              </a:rPr>
              <a:t> 값을 </a:t>
            </a:r>
            <a:r>
              <a:rPr kumimoji="1" lang="en-US" altLang="ko-KR" sz="2000" dirty="0">
                <a:solidFill>
                  <a:schemeClr val="bg1"/>
                </a:solidFill>
              </a:rPr>
              <a:t>false</a:t>
            </a:r>
            <a:r>
              <a:rPr kumimoji="1" lang="ko-KR" altLang="en-US" sz="2000" dirty="0">
                <a:solidFill>
                  <a:schemeClr val="bg1"/>
                </a:solidFill>
              </a:rPr>
              <a:t>로 바꿔준다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2399045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3D886-8D7A-6E44-9C54-6156F1763FC0}"/>
              </a:ext>
            </a:extLst>
          </p:cNvPr>
          <p:cNvSpPr txBox="1"/>
          <p:nvPr/>
        </p:nvSpPr>
        <p:spPr>
          <a:xfrm>
            <a:off x="6808223" y="3074826"/>
            <a:ext cx="521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</a:rPr>
              <a:t> 내용을 잠시 없애준다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05206B98-B04A-0544-A3A9-6E1C68AA798F}"/>
              </a:ext>
            </a:extLst>
          </p:cNvPr>
          <p:cNvSpPr/>
          <p:nvPr/>
        </p:nvSpPr>
        <p:spPr>
          <a:xfrm rot="5400000">
            <a:off x="6557227" y="31436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0B62-ABA9-5C46-9294-430826D29959}"/>
              </a:ext>
            </a:extLst>
          </p:cNvPr>
          <p:cNvSpPr txBox="1"/>
          <p:nvPr/>
        </p:nvSpPr>
        <p:spPr>
          <a:xfrm>
            <a:off x="6808223" y="3552275"/>
            <a:ext cx="476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 및 버튼을 잠시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비활성화한다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03450D0-9FDB-7141-9226-5407FF83F2F6}"/>
              </a:ext>
            </a:extLst>
          </p:cNvPr>
          <p:cNvSpPr/>
          <p:nvPr/>
        </p:nvSpPr>
        <p:spPr>
          <a:xfrm rot="5400000">
            <a:off x="6557227" y="362107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3790F-2B0C-B64D-90F0-8C7B51DF39C1}"/>
              </a:ext>
            </a:extLst>
          </p:cNvPr>
          <p:cNvSpPr txBox="1"/>
          <p:nvPr/>
        </p:nvSpPr>
        <p:spPr>
          <a:xfrm>
            <a:off x="6808223" y="4336047"/>
            <a:ext cx="483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 문을 통해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업데이트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대사에 맞는 사운드를 재생한다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E0BBA003-43A3-2448-AA2E-F7D1299293EB}"/>
              </a:ext>
            </a:extLst>
          </p:cNvPr>
          <p:cNvSpPr/>
          <p:nvPr/>
        </p:nvSpPr>
        <p:spPr>
          <a:xfrm rot="5400000">
            <a:off x="6557227" y="440484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B3EA0-BDD5-A842-BF0E-6CD2EA3C165F}"/>
              </a:ext>
            </a:extLst>
          </p:cNvPr>
          <p:cNvSpPr txBox="1"/>
          <p:nvPr/>
        </p:nvSpPr>
        <p:spPr>
          <a:xfrm>
            <a:off x="6808223" y="5119818"/>
            <a:ext cx="351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이어서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4196307-6115-F24F-A8A8-714DE581D732}"/>
              </a:ext>
            </a:extLst>
          </p:cNvPr>
          <p:cNvSpPr/>
          <p:nvPr/>
        </p:nvSpPr>
        <p:spPr>
          <a:xfrm rot="5400000">
            <a:off x="6557227" y="518861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137848"/>
            <a:ext cx="5536169" cy="34661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64530" y="2473935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변수를 선언하고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초기화한다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13534" y="2542736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4618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CountDownTimer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97959-32BB-B841-9BBC-7C277E025B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97CBF-1062-8047-9C1A-A6712956049B}"/>
              </a:ext>
            </a:extLst>
          </p:cNvPr>
          <p:cNvSpPr txBox="1"/>
          <p:nvPr/>
        </p:nvSpPr>
        <p:spPr>
          <a:xfrm>
            <a:off x="6664530" y="3048701"/>
            <a:ext cx="5022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TimeSpan</a:t>
            </a:r>
            <a:r>
              <a:rPr kumimoji="1" lang="en-US" altLang="ko-KR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</a:rPr>
              <a:t>구조체를 이용해 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 간격으로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나누고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이를 </a:t>
            </a:r>
            <a:r>
              <a:rPr kumimoji="1" lang="en-US" altLang="ko-KR" sz="2000" dirty="0">
                <a:solidFill>
                  <a:schemeClr val="bg1"/>
                </a:solidFill>
              </a:rPr>
              <a:t>Timer UI</a:t>
            </a:r>
            <a:r>
              <a:rPr kumimoji="1" lang="ko-KR" altLang="en-US" sz="2000" dirty="0">
                <a:solidFill>
                  <a:schemeClr val="bg1"/>
                </a:solidFill>
              </a:rPr>
              <a:t>에 해당 텍스트를 저장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700EC7F-BC53-014C-B076-E38DE5C0D03E}"/>
              </a:ext>
            </a:extLst>
          </p:cNvPr>
          <p:cNvSpPr/>
          <p:nvPr/>
        </p:nvSpPr>
        <p:spPr>
          <a:xfrm rot="5400000">
            <a:off x="6413534" y="311750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5C0DD-9CF7-864E-8CD8-29ADF504EAAA}"/>
              </a:ext>
            </a:extLst>
          </p:cNvPr>
          <p:cNvSpPr txBox="1"/>
          <p:nvPr/>
        </p:nvSpPr>
        <p:spPr>
          <a:xfrm>
            <a:off x="6664530" y="4093729"/>
            <a:ext cx="4979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변수가 </a:t>
            </a:r>
            <a:r>
              <a:rPr kumimoji="1" lang="en-US" altLang="ko-KR" sz="2000" dirty="0">
                <a:solidFill>
                  <a:schemeClr val="bg1"/>
                </a:solidFill>
              </a:rPr>
              <a:t>0</a:t>
            </a:r>
            <a:r>
              <a:rPr kumimoji="1" lang="ko-KR" altLang="en-US" sz="2000" dirty="0">
                <a:solidFill>
                  <a:schemeClr val="bg1"/>
                </a:solidFill>
              </a:rPr>
              <a:t>이 되면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 Over</a:t>
            </a:r>
            <a:r>
              <a:rPr kumimoji="1" lang="ko-KR" altLang="en-US" sz="2000" dirty="0">
                <a:solidFill>
                  <a:schemeClr val="bg1"/>
                </a:solidFill>
              </a:rPr>
              <a:t>로 간주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GameOver</a:t>
            </a:r>
            <a:r>
              <a:rPr kumimoji="1" lang="en-US" altLang="ko-KR" sz="2000" dirty="0">
                <a:solidFill>
                  <a:schemeClr val="bg1"/>
                </a:solidFill>
              </a:rPr>
              <a:t>() 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4E8D0B0D-5220-A242-9B24-9211297B88A3}"/>
              </a:ext>
            </a:extLst>
          </p:cNvPr>
          <p:cNvSpPr/>
          <p:nvPr/>
        </p:nvSpPr>
        <p:spPr>
          <a:xfrm rot="5400000">
            <a:off x="6413534" y="416253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92161-8958-7B47-8AAC-A8922692B113}"/>
              </a:ext>
            </a:extLst>
          </p:cNvPr>
          <p:cNvSpPr txBox="1"/>
          <p:nvPr/>
        </p:nvSpPr>
        <p:spPr>
          <a:xfrm>
            <a:off x="6664530" y="4903626"/>
            <a:ext cx="533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5</a:t>
            </a:r>
            <a:r>
              <a:rPr kumimoji="1" lang="ko-KR" altLang="en-US" sz="2000" dirty="0">
                <a:solidFill>
                  <a:schemeClr val="bg1"/>
                </a:solidFill>
              </a:rPr>
              <a:t>초의 여유시간을 주고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Intro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씬으로</a:t>
            </a:r>
            <a:r>
              <a:rPr kumimoji="1" lang="ko-KR" altLang="en-US" sz="2000" dirty="0">
                <a:solidFill>
                  <a:schemeClr val="bg1"/>
                </a:solidFill>
              </a:rPr>
              <a:t> 전환한다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61C57F02-8CDE-704B-8D5B-DBED0BCF671D}"/>
              </a:ext>
            </a:extLst>
          </p:cNvPr>
          <p:cNvSpPr/>
          <p:nvPr/>
        </p:nvSpPr>
        <p:spPr>
          <a:xfrm rot="5400000">
            <a:off x="6413534" y="4972427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40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333791"/>
            <a:ext cx="5536169" cy="31264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3672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</a:rPr>
              <a:t>ClosePos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ClosePhone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458CA12-AF39-E845-8D5B-35141461BD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CAE6217E-8E03-7D4E-989B-3C7A5856AC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1620762"/>
            <a:ext cx="3754800" cy="1692000"/>
          </a:xfrm>
          <a:prstGeom prst="rect">
            <a:avLst/>
          </a:prstGeom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070A311-27B6-E54B-90FA-08F303662D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99" y="1620762"/>
            <a:ext cx="3754800" cy="1692000"/>
          </a:xfrm>
          <a:prstGeom prst="rect">
            <a:avLst/>
          </a:prstGeom>
        </p:spPr>
      </p:pic>
      <p:pic>
        <p:nvPicPr>
          <p:cNvPr id="7" name="그림 6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6BB44C94-93B5-C64D-BC79-7D8331447E6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0762"/>
            <a:ext cx="3754800" cy="1692000"/>
          </a:xfrm>
          <a:prstGeom prst="rect">
            <a:avLst/>
          </a:prstGeom>
        </p:spPr>
      </p:pic>
      <p:pic>
        <p:nvPicPr>
          <p:cNvPr id="9" name="그림 8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EC8D6646-2E8F-D244-AB7E-BE70DA2C285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3912324"/>
            <a:ext cx="3754800" cy="1692000"/>
          </a:xfrm>
          <a:prstGeom prst="rect">
            <a:avLst/>
          </a:prstGeom>
        </p:spPr>
      </p:pic>
      <p:pic>
        <p:nvPicPr>
          <p:cNvPr id="11" name="그림 10" descr="실내, 사진, 테이블, 목재의이(가) 표시된 사진&#10;&#10;자동 생성된 설명">
            <a:extLst>
              <a:ext uri="{FF2B5EF4-FFF2-40B4-BE49-F238E27FC236}">
                <a16:creationId xmlns:a16="http://schemas.microsoft.com/office/drawing/2014/main" id="{3757AC8D-7C0C-F948-8AC3-8B6674241CC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5" y="3912324"/>
            <a:ext cx="3754800" cy="1692000"/>
          </a:xfrm>
          <a:prstGeom prst="rect">
            <a:avLst/>
          </a:prstGeom>
        </p:spPr>
      </p:pic>
      <p:pic>
        <p:nvPicPr>
          <p:cNvPr id="15" name="그림 14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E961668-17DF-9545-909F-FB556D30E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3912324"/>
            <a:ext cx="3754800" cy="169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656D0-1D96-6D47-A496-C625B7E4974D}"/>
              </a:ext>
            </a:extLst>
          </p:cNvPr>
          <p:cNvSpPr/>
          <p:nvPr/>
        </p:nvSpPr>
        <p:spPr>
          <a:xfrm>
            <a:off x="3601038" y="86375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9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테이블, 방, 목재의이(가) 표시된 사진&#10;&#10;자동 생성된 설명">
            <a:extLst>
              <a:ext uri="{FF2B5EF4-FFF2-40B4-BE49-F238E27FC236}">
                <a16:creationId xmlns:a16="http://schemas.microsoft.com/office/drawing/2014/main" id="{60F30F96-1A69-AF40-94D5-C8D34478F1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1268721"/>
            <a:ext cx="5004000" cy="2239200"/>
          </a:xfrm>
          <a:prstGeom prst="rect">
            <a:avLst/>
          </a:prstGeom>
        </p:spPr>
      </p:pic>
      <p:pic>
        <p:nvPicPr>
          <p:cNvPr id="5" name="그림 4" descr="실내, 생활, 방, 천장이(가) 표시된 사진&#10;&#10;자동 생성된 설명">
            <a:extLst>
              <a:ext uri="{FF2B5EF4-FFF2-40B4-BE49-F238E27FC236}">
                <a16:creationId xmlns:a16="http://schemas.microsoft.com/office/drawing/2014/main" id="{8D38B4C2-C486-F44C-9A50-DFF8287B5B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1268721"/>
            <a:ext cx="5004000" cy="2239200"/>
          </a:xfrm>
          <a:prstGeom prst="rect">
            <a:avLst/>
          </a:prstGeom>
        </p:spPr>
      </p:pic>
      <p:pic>
        <p:nvPicPr>
          <p:cNvPr id="7" name="그림 6" descr="책, 선반, 실내, 컴퓨터이(가) 표시된 사진&#10;&#10;자동 생성된 설명">
            <a:extLst>
              <a:ext uri="{FF2B5EF4-FFF2-40B4-BE49-F238E27FC236}">
                <a16:creationId xmlns:a16="http://schemas.microsoft.com/office/drawing/2014/main" id="{D0B3F8BB-D1DB-A04B-B9C4-1A7A7C8D0C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3991741"/>
            <a:ext cx="5004000" cy="2239200"/>
          </a:xfrm>
          <a:prstGeom prst="rect">
            <a:avLst/>
          </a:prstGeom>
        </p:spPr>
      </p:pic>
      <p:pic>
        <p:nvPicPr>
          <p:cNvPr id="9" name="그림 8" descr="실내, 책, 선반, 도서관이(가) 표시된 사진&#10;&#10;자동 생성된 설명">
            <a:extLst>
              <a:ext uri="{FF2B5EF4-FFF2-40B4-BE49-F238E27FC236}">
                <a16:creationId xmlns:a16="http://schemas.microsoft.com/office/drawing/2014/main" id="{02622CF8-8DE3-DB4A-A697-2EB08A3110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3991741"/>
            <a:ext cx="5004000" cy="223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87B77-6D1F-A946-A3A9-56DB41A28E1C}"/>
              </a:ext>
            </a:extLst>
          </p:cNvPr>
          <p:cNvSpPr/>
          <p:nvPr/>
        </p:nvSpPr>
        <p:spPr>
          <a:xfrm>
            <a:off x="3601038" y="60249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7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2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3863737"/>
            <a:ext cx="11046790" cy="276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15810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58823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FPS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서바이벌 생존 게임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589008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19179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A Bad Hair Day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안 풀리는 하루</a:t>
            </a:r>
          </a:p>
        </p:txBody>
      </p:sp>
      <p:pic>
        <p:nvPicPr>
          <p:cNvPr id="4" name="그림 3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F5330D4B-72F8-2245-803D-4B2D996D4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2929346" y="1003779"/>
            <a:ext cx="6490064" cy="2764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00897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05102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사운드 플레이 기반 어드벤처 게임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29146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166680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017551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423AB-2551-414F-9FF0-C4F478CB375D}"/>
              </a:ext>
            </a:extLst>
          </p:cNvPr>
          <p:cNvSpPr/>
          <p:nvPr/>
        </p:nvSpPr>
        <p:spPr>
          <a:xfrm>
            <a:off x="439479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3F2A5-F7DD-214D-A036-4D78907D3694}"/>
              </a:ext>
            </a:extLst>
          </p:cNvPr>
          <p:cNvGrpSpPr/>
          <p:nvPr/>
        </p:nvGrpSpPr>
        <p:grpSpPr>
          <a:xfrm>
            <a:off x="658337" y="1657806"/>
            <a:ext cx="4653000" cy="3390488"/>
            <a:chOff x="3711082" y="763873"/>
            <a:chExt cx="6657798" cy="43659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8360B4-23FD-D142-B674-AAA6779B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763873"/>
              <a:ext cx="3763736" cy="21076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21768E8-1789-A64E-80F8-34FEE831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144" y="2871565"/>
              <a:ext cx="3763736" cy="22582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4D5F58-A135-4C4F-AD7E-FF64290E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082" y="764992"/>
              <a:ext cx="2894062" cy="4364815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B2FE4B-41DF-C240-AEB5-7D7193D531F8}"/>
              </a:ext>
            </a:extLst>
          </p:cNvPr>
          <p:cNvSpPr/>
          <p:nvPr/>
        </p:nvSpPr>
        <p:spPr>
          <a:xfrm>
            <a:off x="6486745" y="1488475"/>
            <a:ext cx="5046921" cy="49227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테이블, 게임, 방이(가) 표시된 사진&#10;&#10;자동 생성된 설명">
            <a:extLst>
              <a:ext uri="{FF2B5EF4-FFF2-40B4-BE49-F238E27FC236}">
                <a16:creationId xmlns:a16="http://schemas.microsoft.com/office/drawing/2014/main" id="{11996649-EAB7-D546-86D5-413149691D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14779" r="11041" b="15305"/>
          <a:stretch/>
        </p:blipFill>
        <p:spPr>
          <a:xfrm>
            <a:off x="6705602" y="1661992"/>
            <a:ext cx="4653001" cy="3386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B0D92-CC3A-BD4B-A4BD-5BA7A5F4CD54}"/>
              </a:ext>
            </a:extLst>
          </p:cNvPr>
          <p:cNvSpPr txBox="1"/>
          <p:nvPr/>
        </p:nvSpPr>
        <p:spPr>
          <a:xfrm>
            <a:off x="1172951" y="5228978"/>
            <a:ext cx="3579976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게임을 플레이 하는데 있어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유용한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보조 수단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BF0A0-8CD8-4E45-A2AE-D727595E51FA}"/>
              </a:ext>
            </a:extLst>
          </p:cNvPr>
          <p:cNvSpPr txBox="1"/>
          <p:nvPr/>
        </p:nvSpPr>
        <p:spPr>
          <a:xfrm>
            <a:off x="3562412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94EC5-EE5F-324C-9692-830C7505CA99}"/>
              </a:ext>
            </a:extLst>
          </p:cNvPr>
          <p:cNvSpPr txBox="1"/>
          <p:nvPr/>
        </p:nvSpPr>
        <p:spPr>
          <a:xfrm>
            <a:off x="4007993" y="145775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기존 게임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09384F-8474-0C47-8D9C-0197413E871C}"/>
              </a:ext>
            </a:extLst>
          </p:cNvPr>
          <p:cNvSpPr txBox="1"/>
          <p:nvPr/>
        </p:nvSpPr>
        <p:spPr>
          <a:xfrm>
            <a:off x="9667390" y="1205440"/>
            <a:ext cx="2159458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825DF-7A0F-9346-8787-C789565A9837}"/>
              </a:ext>
            </a:extLst>
          </p:cNvPr>
          <p:cNvSpPr txBox="1"/>
          <p:nvPr/>
        </p:nvSpPr>
        <p:spPr>
          <a:xfrm>
            <a:off x="9782079" y="1431624"/>
            <a:ext cx="1930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200" b="1" dirty="0">
                <a:solidFill>
                  <a:schemeClr val="bg1"/>
                </a:solidFill>
              </a:rPr>
              <a:t>A Bad Hair Day</a:t>
            </a:r>
            <a:endParaRPr kumimoji="1" lang="ko-KR" altLang="en-US" sz="2200" b="1" dirty="0">
              <a:solidFill>
                <a:schemeClr val="bg1"/>
              </a:solidFill>
            </a:endParaRPr>
          </a:p>
        </p:txBody>
      </p:sp>
      <p:cxnSp>
        <p:nvCxnSpPr>
          <p:cNvPr id="29" name="직선 연결선 5">
            <a:extLst>
              <a:ext uri="{FF2B5EF4-FFF2-40B4-BE49-F238E27FC236}">
                <a16:creationId xmlns:a16="http://schemas.microsoft.com/office/drawing/2014/main" id="{D4C1B15A-C45B-0641-A53F-4F1F9DE20824}"/>
              </a:ext>
            </a:extLst>
          </p:cNvPr>
          <p:cNvCxnSpPr>
            <a:cxnSpLocks/>
          </p:cNvCxnSpPr>
          <p:nvPr/>
        </p:nvCxnSpPr>
        <p:spPr>
          <a:xfrm>
            <a:off x="6008915" y="995824"/>
            <a:ext cx="0" cy="571714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DCE099-C172-E942-992F-449D5585AE65}"/>
              </a:ext>
            </a:extLst>
          </p:cNvPr>
          <p:cNvSpPr txBox="1"/>
          <p:nvPr/>
        </p:nvSpPr>
        <p:spPr>
          <a:xfrm>
            <a:off x="6697894" y="5228978"/>
            <a:ext cx="4668415" cy="100155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bg1"/>
                </a:solidFill>
              </a:rPr>
              <a:t>게임 </a:t>
            </a:r>
            <a:r>
              <a:rPr kumimoji="1" lang="ko-KR" altLang="en-US" dirty="0" err="1">
                <a:solidFill>
                  <a:schemeClr val="bg1"/>
                </a:solidFill>
              </a:rPr>
              <a:t>클리어를</a:t>
            </a:r>
            <a:r>
              <a:rPr kumimoji="1" lang="ko-KR" altLang="en-US" dirty="0">
                <a:solidFill>
                  <a:schemeClr val="bg1"/>
                </a:solidFill>
              </a:rPr>
              <a:t> 위해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소리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는 물건을 찾기 위한  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‘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필수 요소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’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1F019-4FE8-B340-8B04-417BA868AE9F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00927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891349" y="1649596"/>
            <a:ext cx="5878286" cy="40493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주인공은 평범한 대학생이다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학교를 가기 전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핸드폰을 잃어버렸다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5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분 안에 핸드폰을 찾지 못하면 버스를 놓친다</a:t>
            </a:r>
            <a:r>
              <a:rPr kumimoji="1" lang="en-US" altLang="ko-KR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그런 와중에 핸드폰에서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카톡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알람이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계속 울린다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핸드폰은 시각적으로 보이지 않는다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53F9B1-955A-7D48-92B3-5BA35436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9" y="2343418"/>
            <a:ext cx="4805182" cy="2896626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>
              <a:lumMod val="75000"/>
            </a:schemeClr>
          </a:solidFill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6054952" y="2478964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6054952" y="300147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6054952" y="355011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6054952" y="4088403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CBBAB075-F474-574E-9D71-1A93094B14B6}"/>
              </a:ext>
            </a:extLst>
          </p:cNvPr>
          <p:cNvSpPr/>
          <p:nvPr/>
        </p:nvSpPr>
        <p:spPr>
          <a:xfrm rot="5400000">
            <a:off x="6054952" y="4626688"/>
            <a:ext cx="259510" cy="22371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605506"/>
            <a:ext cx="65934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319381" y="1837664"/>
            <a:ext cx="11553238" cy="40085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Sound Object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3D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음향을 기반으로 물체를 생성 및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0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3D 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음향을 기반하고 있는 물체와 그렇지 않은 물체를 생성하고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사용자와의 상호작용을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소리를 끄는 기능을 정의한다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Non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Interactable Object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사용자의 행위를 방해하는 요소로 물체를 생성하되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정의하지 않는다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1172</Words>
  <Application>Microsoft Macintosh PowerPoint</Application>
  <PresentationFormat>와이드스크린</PresentationFormat>
  <Paragraphs>332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Noto Sans CJK KR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45</cp:revision>
  <dcterms:created xsi:type="dcterms:W3CDTF">2020-02-10T13:42:10Z</dcterms:created>
  <dcterms:modified xsi:type="dcterms:W3CDTF">2020-02-15T13:16:17Z</dcterms:modified>
</cp:coreProperties>
</file>